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4" r:id="rId5"/>
  </p:sldMasterIdLst>
  <p:notesMasterIdLst>
    <p:notesMasterId r:id="rId21"/>
  </p:notesMasterIdLst>
  <p:sldIdLst>
    <p:sldId id="312" r:id="rId6"/>
    <p:sldId id="311" r:id="rId7"/>
    <p:sldId id="256" r:id="rId8"/>
    <p:sldId id="297" r:id="rId9"/>
    <p:sldId id="302" r:id="rId10"/>
    <p:sldId id="299" r:id="rId11"/>
    <p:sldId id="301" r:id="rId12"/>
    <p:sldId id="309" r:id="rId13"/>
    <p:sldId id="303" r:id="rId14"/>
    <p:sldId id="304" r:id="rId15"/>
    <p:sldId id="305" r:id="rId16"/>
    <p:sldId id="306" r:id="rId17"/>
    <p:sldId id="307" r:id="rId18"/>
    <p:sldId id="308" r:id="rId19"/>
    <p:sldId id="266" r:id="rId20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19FF"/>
    <a:srgbClr val="00A956"/>
    <a:srgbClr val="005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38E9A-E906-427D-B568-FAADC822C87C}" v="67" dt="2021-02-07T11:08:12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86"/>
    <p:restoredTop sz="94343" autoAdjust="0"/>
  </p:normalViewPr>
  <p:slideViewPr>
    <p:cSldViewPr snapToGrid="0" snapToObjects="1">
      <p:cViewPr varScale="1">
        <p:scale>
          <a:sx n="62" d="100"/>
          <a:sy n="62" d="100"/>
        </p:scale>
        <p:origin x="11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.Breen" userId="55970883-d6e5-46d1-ab17-6cddbac589cb" providerId="ADAL" clId="{3EB38E9A-E906-427D-B568-FAADC822C87C}"/>
    <pc:docChg chg="undo custSel addSld delSld modSld sldOrd">
      <pc:chgData name="Michelle.Breen" userId="55970883-d6e5-46d1-ab17-6cddbac589cb" providerId="ADAL" clId="{3EB38E9A-E906-427D-B568-FAADC822C87C}" dt="2021-02-07T11:09:10.255" v="1844" actId="20577"/>
      <pc:docMkLst>
        <pc:docMk/>
      </pc:docMkLst>
      <pc:sldChg chg="addSp delSp modSp mod">
        <pc:chgData name="Michelle.Breen" userId="55970883-d6e5-46d1-ab17-6cddbac589cb" providerId="ADAL" clId="{3EB38E9A-E906-427D-B568-FAADC822C87C}" dt="2021-02-07T11:08:26.833" v="1799" actId="20577"/>
        <pc:sldMkLst>
          <pc:docMk/>
          <pc:sldMk cId="1967957898" sldId="259"/>
        </pc:sldMkLst>
        <pc:spChg chg="add del mod">
          <ac:chgData name="Michelle.Breen" userId="55970883-d6e5-46d1-ab17-6cddbac589cb" providerId="ADAL" clId="{3EB38E9A-E906-427D-B568-FAADC822C87C}" dt="2021-02-07T11:03:34.214" v="1271" actId="931"/>
          <ac:spMkLst>
            <pc:docMk/>
            <pc:sldMk cId="1967957898" sldId="259"/>
            <ac:spMk id="3" creationId="{920728C5-EF78-46AC-8D09-8B3E5F51B7AC}"/>
          </ac:spMkLst>
        </pc:spChg>
        <pc:spChg chg="mod">
          <ac:chgData name="Michelle.Breen" userId="55970883-d6e5-46d1-ab17-6cddbac589cb" providerId="ADAL" clId="{3EB38E9A-E906-427D-B568-FAADC822C87C}" dt="2021-02-07T11:03:39.522" v="1274" actId="113"/>
          <ac:spMkLst>
            <pc:docMk/>
            <pc:sldMk cId="1967957898" sldId="259"/>
            <ac:spMk id="6" creationId="{26C1963F-6058-2B4E-BD4C-A595F6C465F1}"/>
          </ac:spMkLst>
        </pc:spChg>
        <pc:spChg chg="mod">
          <ac:chgData name="Michelle.Breen" userId="55970883-d6e5-46d1-ab17-6cddbac589cb" providerId="ADAL" clId="{3EB38E9A-E906-427D-B568-FAADC822C87C}" dt="2021-02-07T11:08:26.833" v="1799" actId="20577"/>
          <ac:spMkLst>
            <pc:docMk/>
            <pc:sldMk cId="1967957898" sldId="259"/>
            <ac:spMk id="8" creationId="{3FEFF014-471B-B549-AAEA-3A5D237C7A54}"/>
          </ac:spMkLst>
        </pc:spChg>
        <pc:spChg chg="add mod">
          <ac:chgData name="Michelle.Breen" userId="55970883-d6e5-46d1-ab17-6cddbac589cb" providerId="ADAL" clId="{3EB38E9A-E906-427D-B568-FAADC822C87C}" dt="2021-02-07T11:04:25.355" v="1325" actId="1076"/>
          <ac:spMkLst>
            <pc:docMk/>
            <pc:sldMk cId="1967957898" sldId="259"/>
            <ac:spMk id="11" creationId="{9274FA2E-48EA-436E-80F8-17430C3498F8}"/>
          </ac:spMkLst>
        </pc:spChg>
        <pc:picChg chg="add mod">
          <ac:chgData name="Michelle.Breen" userId="55970883-d6e5-46d1-ab17-6cddbac589cb" providerId="ADAL" clId="{3EB38E9A-E906-427D-B568-FAADC822C87C}" dt="2021-02-07T11:04:21.243" v="1323" actId="1076"/>
          <ac:picMkLst>
            <pc:docMk/>
            <pc:sldMk cId="1967957898" sldId="259"/>
            <ac:picMk id="7" creationId="{9A8FB305-7A51-4E4D-AA70-8CD3EAF1270B}"/>
          </ac:picMkLst>
        </pc:picChg>
        <pc:picChg chg="del">
          <ac:chgData name="Michelle.Breen" userId="55970883-d6e5-46d1-ab17-6cddbac589cb" providerId="ADAL" clId="{3EB38E9A-E906-427D-B568-FAADC822C87C}" dt="2021-02-07T11:03:25.296" v="1270" actId="478"/>
          <ac:picMkLst>
            <pc:docMk/>
            <pc:sldMk cId="1967957898" sldId="259"/>
            <ac:picMk id="12" creationId="{91956727-2B58-4E46-A14D-7B5F78BAE7BF}"/>
          </ac:picMkLst>
        </pc:picChg>
      </pc:sldChg>
      <pc:sldChg chg="modSp mod">
        <pc:chgData name="Michelle.Breen" userId="55970883-d6e5-46d1-ab17-6cddbac589cb" providerId="ADAL" clId="{3EB38E9A-E906-427D-B568-FAADC822C87C}" dt="2021-02-07T11:07:14.914" v="1784" actId="20577"/>
        <pc:sldMkLst>
          <pc:docMk/>
          <pc:sldMk cId="4126056360" sldId="268"/>
        </pc:sldMkLst>
        <pc:spChg chg="mod">
          <ac:chgData name="Michelle.Breen" userId="55970883-d6e5-46d1-ab17-6cddbac589cb" providerId="ADAL" clId="{3EB38E9A-E906-427D-B568-FAADC822C87C}" dt="2021-02-07T11:07:04.888" v="1780" actId="1076"/>
          <ac:spMkLst>
            <pc:docMk/>
            <pc:sldMk cId="4126056360" sldId="268"/>
            <ac:spMk id="2" creationId="{B530549F-2677-46AA-9362-1A1714BDF1B8}"/>
          </ac:spMkLst>
        </pc:spChg>
        <pc:graphicFrameChg chg="mod">
          <ac:chgData name="Michelle.Breen" userId="55970883-d6e5-46d1-ab17-6cddbac589cb" providerId="ADAL" clId="{3EB38E9A-E906-427D-B568-FAADC822C87C}" dt="2021-02-07T11:07:14.914" v="1784" actId="20577"/>
          <ac:graphicFrameMkLst>
            <pc:docMk/>
            <pc:sldMk cId="4126056360" sldId="268"/>
            <ac:graphicFrameMk id="8" creationId="{FE965194-B4CF-41B3-81C3-7785EE65258F}"/>
          </ac:graphicFrameMkLst>
        </pc:graphicFrameChg>
      </pc:sldChg>
      <pc:sldChg chg="modSp add del mod">
        <pc:chgData name="Michelle.Breen" userId="55970883-d6e5-46d1-ab17-6cddbac589cb" providerId="ADAL" clId="{3EB38E9A-E906-427D-B568-FAADC822C87C}" dt="2021-02-07T11:09:10.255" v="1844" actId="20577"/>
        <pc:sldMkLst>
          <pc:docMk/>
          <pc:sldMk cId="1664324100" sldId="285"/>
        </pc:sldMkLst>
        <pc:spChg chg="mod">
          <ac:chgData name="Michelle.Breen" userId="55970883-d6e5-46d1-ab17-6cddbac589cb" providerId="ADAL" clId="{3EB38E9A-E906-427D-B568-FAADC822C87C}" dt="2021-02-07T11:09:10.255" v="1844" actId="20577"/>
          <ac:spMkLst>
            <pc:docMk/>
            <pc:sldMk cId="1664324100" sldId="285"/>
            <ac:spMk id="3" creationId="{00000000-0000-0000-0000-000000000000}"/>
          </ac:spMkLst>
        </pc:spChg>
        <pc:spChg chg="mod">
          <ac:chgData name="Michelle.Breen" userId="55970883-d6e5-46d1-ab17-6cddbac589cb" providerId="ADAL" clId="{3EB38E9A-E906-427D-B568-FAADC822C87C}" dt="2021-02-07T11:05:06.438" v="1340" actId="20577"/>
          <ac:spMkLst>
            <pc:docMk/>
            <pc:sldMk cId="1664324100" sldId="285"/>
            <ac:spMk id="6" creationId="{52F94839-E06B-4ABE-BD4F-925E4BA829AA}"/>
          </ac:spMkLst>
        </pc:spChg>
      </pc:sldChg>
      <pc:sldChg chg="modSp mod">
        <pc:chgData name="Michelle.Breen" userId="55970883-d6e5-46d1-ab17-6cddbac589cb" providerId="ADAL" clId="{3EB38E9A-E906-427D-B568-FAADC822C87C}" dt="2021-02-07T10:33:41.600" v="17" actId="20577"/>
        <pc:sldMkLst>
          <pc:docMk/>
          <pc:sldMk cId="3900593311" sldId="289"/>
        </pc:sldMkLst>
        <pc:spChg chg="mod">
          <ac:chgData name="Michelle.Breen" userId="55970883-d6e5-46d1-ab17-6cddbac589cb" providerId="ADAL" clId="{3EB38E9A-E906-427D-B568-FAADC822C87C}" dt="2021-02-07T10:33:41.600" v="17" actId="20577"/>
          <ac:spMkLst>
            <pc:docMk/>
            <pc:sldMk cId="3900593311" sldId="289"/>
            <ac:spMk id="2" creationId="{00000000-0000-0000-0000-000000000000}"/>
          </ac:spMkLst>
        </pc:spChg>
      </pc:sldChg>
      <pc:sldChg chg="del">
        <pc:chgData name="Michelle.Breen" userId="55970883-d6e5-46d1-ab17-6cddbac589cb" providerId="ADAL" clId="{3EB38E9A-E906-427D-B568-FAADC822C87C}" dt="2021-02-07T11:06:39.232" v="1778" actId="47"/>
        <pc:sldMkLst>
          <pc:docMk/>
          <pc:sldMk cId="238391416" sldId="291"/>
        </pc:sldMkLst>
      </pc:sldChg>
      <pc:sldChg chg="modSp mod">
        <pc:chgData name="Michelle.Breen" userId="55970883-d6e5-46d1-ab17-6cddbac589cb" providerId="ADAL" clId="{3EB38E9A-E906-427D-B568-FAADC822C87C}" dt="2021-02-07T10:39:22.908" v="611" actId="20577"/>
        <pc:sldMkLst>
          <pc:docMk/>
          <pc:sldMk cId="3555153957" sldId="292"/>
        </pc:sldMkLst>
        <pc:spChg chg="mod">
          <ac:chgData name="Michelle.Breen" userId="55970883-d6e5-46d1-ab17-6cddbac589cb" providerId="ADAL" clId="{3EB38E9A-E906-427D-B568-FAADC822C87C}" dt="2021-02-07T10:39:22.908" v="611" actId="20577"/>
          <ac:spMkLst>
            <pc:docMk/>
            <pc:sldMk cId="3555153957" sldId="292"/>
            <ac:spMk id="3" creationId="{1AEE42D1-D910-42F4-8D2D-66A92BC0A58F}"/>
          </ac:spMkLst>
        </pc:spChg>
        <pc:spChg chg="mod">
          <ac:chgData name="Michelle.Breen" userId="55970883-d6e5-46d1-ab17-6cddbac589cb" providerId="ADAL" clId="{3EB38E9A-E906-427D-B568-FAADC822C87C}" dt="2021-02-07T10:38:52.827" v="602" actId="1076"/>
          <ac:spMkLst>
            <pc:docMk/>
            <pc:sldMk cId="3555153957" sldId="292"/>
            <ac:spMk id="5" creationId="{AA035395-8350-4BBE-BE3B-A2C4D76454A8}"/>
          </ac:spMkLst>
        </pc:spChg>
      </pc:sldChg>
      <pc:sldChg chg="addSp delSp modSp add mod ord">
        <pc:chgData name="Michelle.Breen" userId="55970883-d6e5-46d1-ab17-6cddbac589cb" providerId="ADAL" clId="{3EB38E9A-E906-427D-B568-FAADC822C87C}" dt="2021-02-07T10:54:36.015" v="1058" actId="20577"/>
        <pc:sldMkLst>
          <pc:docMk/>
          <pc:sldMk cId="3451581609" sldId="294"/>
        </pc:sldMkLst>
        <pc:spChg chg="mod">
          <ac:chgData name="Michelle.Breen" userId="55970883-d6e5-46d1-ab17-6cddbac589cb" providerId="ADAL" clId="{3EB38E9A-E906-427D-B568-FAADC822C87C}" dt="2021-02-07T10:54:36.015" v="1058" actId="20577"/>
          <ac:spMkLst>
            <pc:docMk/>
            <pc:sldMk cId="3451581609" sldId="294"/>
            <ac:spMk id="5" creationId="{AA035395-8350-4BBE-BE3B-A2C4D76454A8}"/>
          </ac:spMkLst>
        </pc:spChg>
        <pc:spChg chg="mod">
          <ac:chgData name="Michelle.Breen" userId="55970883-d6e5-46d1-ab17-6cddbac589cb" providerId="ADAL" clId="{3EB38E9A-E906-427D-B568-FAADC822C87C}" dt="2021-02-07T10:50:12.127" v="981" actId="6549"/>
          <ac:spMkLst>
            <pc:docMk/>
            <pc:sldMk cId="3451581609" sldId="294"/>
            <ac:spMk id="7" creationId="{1AD10D0F-6C8D-4EAC-81F1-211D5594E591}"/>
          </ac:spMkLst>
        </pc:spChg>
        <pc:spChg chg="add mod">
          <ac:chgData name="Michelle.Breen" userId="55970883-d6e5-46d1-ab17-6cddbac589cb" providerId="ADAL" clId="{3EB38E9A-E906-427D-B568-FAADC822C87C}" dt="2021-02-07T10:44:18.421" v="758" actId="1076"/>
          <ac:spMkLst>
            <pc:docMk/>
            <pc:sldMk cId="3451581609" sldId="294"/>
            <ac:spMk id="9" creationId="{947D3A0A-9EDA-432C-8A0B-E709FE5159ED}"/>
          </ac:spMkLst>
        </pc:spChg>
        <pc:picChg chg="add del mod">
          <ac:chgData name="Michelle.Breen" userId="55970883-d6e5-46d1-ab17-6cddbac589cb" providerId="ADAL" clId="{3EB38E9A-E906-427D-B568-FAADC822C87C}" dt="2021-02-07T10:44:10.889" v="755" actId="478"/>
          <ac:picMkLst>
            <pc:docMk/>
            <pc:sldMk cId="3451581609" sldId="294"/>
            <ac:picMk id="6" creationId="{E2F91249-FD9E-4536-954E-05D741AED9F9}"/>
          </ac:picMkLst>
        </pc:picChg>
        <pc:picChg chg="add mod">
          <ac:chgData name="Michelle.Breen" userId="55970883-d6e5-46d1-ab17-6cddbac589cb" providerId="ADAL" clId="{3EB38E9A-E906-427D-B568-FAADC822C87C}" dt="2021-02-07T10:45:32.909" v="786" actId="1076"/>
          <ac:picMkLst>
            <pc:docMk/>
            <pc:sldMk cId="3451581609" sldId="294"/>
            <ac:picMk id="10" creationId="{C5007B6F-0DB9-4334-A4DF-277366205A8D}"/>
          </ac:picMkLst>
        </pc:picChg>
        <pc:picChg chg="del">
          <ac:chgData name="Michelle.Breen" userId="55970883-d6e5-46d1-ab17-6cddbac589cb" providerId="ADAL" clId="{3EB38E9A-E906-427D-B568-FAADC822C87C}" dt="2021-02-07T10:39:42.008" v="615" actId="478"/>
          <ac:picMkLst>
            <pc:docMk/>
            <pc:sldMk cId="3451581609" sldId="294"/>
            <ac:picMk id="3076" creationId="{19BCEF47-FE4A-49D4-B13B-4E3062C91555}"/>
          </ac:picMkLst>
        </pc:picChg>
        <pc:picChg chg="add del mod">
          <ac:chgData name="Michelle.Breen" userId="55970883-d6e5-46d1-ab17-6cddbac589cb" providerId="ADAL" clId="{3EB38E9A-E906-427D-B568-FAADC822C87C}" dt="2021-02-07T10:45:20.176" v="783" actId="478"/>
          <ac:picMkLst>
            <pc:docMk/>
            <pc:sldMk cId="3451581609" sldId="294"/>
            <ac:picMk id="4098" creationId="{C679AA3E-539E-4209-8FEE-A507F1A4C5E5}"/>
          </ac:picMkLst>
        </pc:picChg>
      </pc:sldChg>
      <pc:sldChg chg="addSp delSp modSp add mod">
        <pc:chgData name="Michelle.Breen" userId="55970883-d6e5-46d1-ab17-6cddbac589cb" providerId="ADAL" clId="{3EB38E9A-E906-427D-B568-FAADC822C87C}" dt="2021-02-07T10:54:41.909" v="1059" actId="1076"/>
        <pc:sldMkLst>
          <pc:docMk/>
          <pc:sldMk cId="621961939" sldId="295"/>
        </pc:sldMkLst>
        <pc:spChg chg="mod">
          <ac:chgData name="Michelle.Breen" userId="55970883-d6e5-46d1-ab17-6cddbac589cb" providerId="ADAL" clId="{3EB38E9A-E906-427D-B568-FAADC822C87C}" dt="2021-02-07T10:54:41.909" v="1059" actId="1076"/>
          <ac:spMkLst>
            <pc:docMk/>
            <pc:sldMk cId="621961939" sldId="295"/>
            <ac:spMk id="5" creationId="{AA035395-8350-4BBE-BE3B-A2C4D76454A8}"/>
          </ac:spMkLst>
        </pc:spChg>
        <pc:spChg chg="mod">
          <ac:chgData name="Michelle.Breen" userId="55970883-d6e5-46d1-ab17-6cddbac589cb" providerId="ADAL" clId="{3EB38E9A-E906-427D-B568-FAADC822C87C}" dt="2021-02-07T10:53:39.400" v="1010" actId="1076"/>
          <ac:spMkLst>
            <pc:docMk/>
            <pc:sldMk cId="621961939" sldId="295"/>
            <ac:spMk id="7" creationId="{1AD10D0F-6C8D-4EAC-81F1-211D5594E591}"/>
          </ac:spMkLst>
        </pc:spChg>
        <pc:picChg chg="del">
          <ac:chgData name="Michelle.Breen" userId="55970883-d6e5-46d1-ab17-6cddbac589cb" providerId="ADAL" clId="{3EB38E9A-E906-427D-B568-FAADC822C87C}" dt="2021-02-07T10:52:16.906" v="987" actId="478"/>
          <ac:picMkLst>
            <pc:docMk/>
            <pc:sldMk cId="621961939" sldId="295"/>
            <ac:picMk id="10" creationId="{C5007B6F-0DB9-4334-A4DF-277366205A8D}"/>
          </ac:picMkLst>
        </pc:picChg>
        <pc:picChg chg="add mod">
          <ac:chgData name="Michelle.Breen" userId="55970883-d6e5-46d1-ab17-6cddbac589cb" providerId="ADAL" clId="{3EB38E9A-E906-427D-B568-FAADC822C87C}" dt="2021-02-07T10:53:18.354" v="1004" actId="14100"/>
          <ac:picMkLst>
            <pc:docMk/>
            <pc:sldMk cId="621961939" sldId="295"/>
            <ac:picMk id="6146" creationId="{8A654F58-D620-491E-813E-554887485C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ebloq.com/inspiration/print-ads-123378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A8858-12CE-4525-876B-AC11C8D2E31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222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A8858-12CE-4525-876B-AC11C8D2E313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316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>
                <a:hlinkClick r:id="rId3"/>
              </a:rPr>
              <a:t>https://www.creativebloq.com/inspiration/print-ads-1233780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8B3-142C-4579-B998-D50D7AF671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7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99095-A2ED-B240-892A-B655D71E5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0694" y="7444106"/>
            <a:ext cx="5318793" cy="17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81" userDrawn="1">
          <p15:clr>
            <a:srgbClr val="FBAE40"/>
          </p15:clr>
        </p15:guide>
        <p15:guide id="2" orient="horz" pos="496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057F3-CADE-6F40-AFD8-BE2814512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1ACD5-C56F-074E-A4DE-DA90D4EB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0679C-D466-4746-9295-80D7F269A0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357448" y="1359168"/>
            <a:ext cx="3476277" cy="11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5" userDrawn="1">
          <p15:clr>
            <a:srgbClr val="FBAE40"/>
          </p15:clr>
        </p15:guide>
        <p15:guide id="2" orient="horz" pos="1453" userDrawn="1">
          <p15:clr>
            <a:srgbClr val="FBAE40"/>
          </p15:clr>
        </p15:guide>
        <p15:guide id="3" pos="9974" userDrawn="1">
          <p15:clr>
            <a:srgbClr val="FBAE40"/>
          </p15:clr>
        </p15:guide>
        <p15:guide id="4" pos="818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171" y="1665980"/>
            <a:ext cx="14717182" cy="4699959"/>
          </a:xfrm>
        </p:spPr>
        <p:txBody>
          <a:bodyPr anchor="b">
            <a:normAutofit/>
          </a:bodyPr>
          <a:lstStyle>
            <a:lvl1pPr algn="l">
              <a:defRPr sz="106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171" y="7002533"/>
            <a:ext cx="14717182" cy="2194217"/>
          </a:xfrm>
        </p:spPr>
        <p:txBody>
          <a:bodyPr>
            <a:normAutofit/>
          </a:bodyPr>
          <a:lstStyle>
            <a:lvl1pPr marL="0" indent="0" algn="l">
              <a:buNone/>
              <a:defRPr sz="3734"/>
            </a:lvl1pPr>
            <a:lvl2pPr marL="609676" indent="0" algn="ctr">
              <a:buNone/>
              <a:defRPr sz="2667"/>
            </a:lvl2pPr>
            <a:lvl3pPr marL="1219352" indent="0" algn="ctr">
              <a:buNone/>
              <a:defRPr sz="2400"/>
            </a:lvl3pPr>
            <a:lvl4pPr marL="1829029" indent="0" algn="ctr">
              <a:buNone/>
              <a:defRPr sz="2134"/>
            </a:lvl4pPr>
            <a:lvl5pPr marL="2438705" indent="0" algn="ctr">
              <a:buNone/>
              <a:defRPr sz="2134"/>
            </a:lvl5pPr>
            <a:lvl6pPr marL="3048381" indent="0" algn="ctr">
              <a:buNone/>
              <a:defRPr sz="2134"/>
            </a:lvl6pPr>
            <a:lvl7pPr marL="3658057" indent="0" algn="ctr">
              <a:buNone/>
              <a:defRPr sz="2134"/>
            </a:lvl7pPr>
            <a:lvl8pPr marL="4267733" indent="0" algn="ctr">
              <a:buNone/>
              <a:defRPr sz="2134"/>
            </a:lvl8pPr>
            <a:lvl9pPr marL="4877410" indent="0" algn="ctr">
              <a:buNone/>
              <a:defRPr sz="213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8171" y="9415345"/>
            <a:ext cx="3657957" cy="540841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7395" y="9415345"/>
            <a:ext cx="3657957" cy="540841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1132693" y="565711"/>
            <a:ext cx="216713" cy="938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771612" y="6667404"/>
            <a:ext cx="14714365" cy="2708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511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744352" y="0"/>
            <a:ext cx="14891384" cy="2990357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755978" y="0"/>
            <a:ext cx="14875693" cy="2979801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665177" y="1166265"/>
            <a:ext cx="170705" cy="1042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569" y="812673"/>
            <a:ext cx="13558828" cy="1747247"/>
          </a:xfrm>
        </p:spPr>
        <p:txBody>
          <a:bodyPr>
            <a:normAutofit/>
          </a:bodyPr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569" y="3670573"/>
            <a:ext cx="13558828" cy="5471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7569" y="9415345"/>
            <a:ext cx="3657957" cy="540841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441" y="9415345"/>
            <a:ext cx="3657957" cy="540841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744353" y="7378730"/>
            <a:ext cx="14848058" cy="121901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665177" y="7581898"/>
            <a:ext cx="195091" cy="8126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85" y="948118"/>
            <a:ext cx="14522090" cy="6095048"/>
          </a:xfrm>
        </p:spPr>
        <p:txBody>
          <a:bodyPr anchor="b">
            <a:normAutofit/>
          </a:bodyPr>
          <a:lstStyle>
            <a:lvl1pPr>
              <a:defRPr sz="88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773" y="7557859"/>
            <a:ext cx="14144102" cy="866851"/>
          </a:xfrm>
        </p:spPr>
        <p:txBody>
          <a:bodyPr anchor="ctr">
            <a:normAutofit/>
          </a:bodyPr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67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29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70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81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5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733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41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92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744352" y="0"/>
            <a:ext cx="14891384" cy="2990357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755978" y="0"/>
            <a:ext cx="14875693" cy="2979801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665177" y="1166265"/>
            <a:ext cx="170705" cy="1042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569" y="812673"/>
            <a:ext cx="13558828" cy="1747247"/>
          </a:xfrm>
        </p:spPr>
        <p:txBody>
          <a:bodyPr>
            <a:normAutofit/>
          </a:bodyPr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7569" y="3670573"/>
            <a:ext cx="6584323" cy="5471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2075" y="3670573"/>
            <a:ext cx="6584323" cy="5471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7569" y="9415345"/>
            <a:ext cx="3657957" cy="540841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441" y="9415345"/>
            <a:ext cx="3657957" cy="540841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5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744352" y="0"/>
            <a:ext cx="14891384" cy="2990357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755978" y="0"/>
            <a:ext cx="14875693" cy="2979801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665177" y="1166265"/>
            <a:ext cx="170705" cy="1042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569" y="812673"/>
            <a:ext cx="13558828" cy="1747247"/>
          </a:xfrm>
        </p:spPr>
        <p:txBody>
          <a:bodyPr>
            <a:normAutofit/>
          </a:bodyPr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569" y="3514488"/>
            <a:ext cx="6584323" cy="1220420"/>
          </a:xfrm>
        </p:spPr>
        <p:txBody>
          <a:bodyPr anchor="b"/>
          <a:lstStyle>
            <a:lvl1pPr marL="0" indent="0">
              <a:buNone/>
              <a:defRPr sz="3200" b="1" cap="none" baseline="0"/>
            </a:lvl1pPr>
            <a:lvl2pPr marL="609676" indent="0">
              <a:buNone/>
              <a:defRPr sz="2667" b="1"/>
            </a:lvl2pPr>
            <a:lvl3pPr marL="1219352" indent="0">
              <a:buNone/>
              <a:defRPr sz="2400" b="1"/>
            </a:lvl3pPr>
            <a:lvl4pPr marL="1829029" indent="0">
              <a:buNone/>
              <a:defRPr sz="2134" b="1"/>
            </a:lvl4pPr>
            <a:lvl5pPr marL="2438705" indent="0">
              <a:buNone/>
              <a:defRPr sz="2134" b="1"/>
            </a:lvl5pPr>
            <a:lvl6pPr marL="3048381" indent="0">
              <a:buNone/>
              <a:defRPr sz="2134" b="1"/>
            </a:lvl6pPr>
            <a:lvl7pPr marL="3658057" indent="0">
              <a:buNone/>
              <a:defRPr sz="2134" b="1"/>
            </a:lvl7pPr>
            <a:lvl8pPr marL="4267733" indent="0">
              <a:buNone/>
              <a:defRPr sz="2134" b="1"/>
            </a:lvl8pPr>
            <a:lvl9pPr marL="4877410" indent="0">
              <a:buNone/>
              <a:defRPr sz="21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7569" y="4745463"/>
            <a:ext cx="6584323" cy="4397109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62075" y="3514488"/>
            <a:ext cx="6584323" cy="1220420"/>
          </a:xfrm>
        </p:spPr>
        <p:txBody>
          <a:bodyPr anchor="b"/>
          <a:lstStyle>
            <a:lvl1pPr marL="0" indent="0">
              <a:buNone/>
              <a:defRPr sz="3200" b="1" cap="none" baseline="0"/>
            </a:lvl1pPr>
            <a:lvl2pPr marL="609676" indent="0">
              <a:buNone/>
              <a:defRPr sz="2667" b="1"/>
            </a:lvl2pPr>
            <a:lvl3pPr marL="1219352" indent="0">
              <a:buNone/>
              <a:defRPr sz="2400" b="1"/>
            </a:lvl3pPr>
            <a:lvl4pPr marL="1829029" indent="0">
              <a:buNone/>
              <a:defRPr sz="2134" b="1"/>
            </a:lvl4pPr>
            <a:lvl5pPr marL="2438705" indent="0">
              <a:buNone/>
              <a:defRPr sz="2134" b="1"/>
            </a:lvl5pPr>
            <a:lvl6pPr marL="3048381" indent="0">
              <a:buNone/>
              <a:defRPr sz="2134" b="1"/>
            </a:lvl6pPr>
            <a:lvl7pPr marL="3658057" indent="0">
              <a:buNone/>
              <a:defRPr sz="2134" b="1"/>
            </a:lvl7pPr>
            <a:lvl8pPr marL="4267733" indent="0">
              <a:buNone/>
              <a:defRPr sz="2134" b="1"/>
            </a:lvl8pPr>
            <a:lvl9pPr marL="4877410" indent="0">
              <a:buNone/>
              <a:defRPr sz="21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62075" y="4745462"/>
            <a:ext cx="6584323" cy="439710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7569" y="9415345"/>
            <a:ext cx="3657957" cy="540841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441" y="9415345"/>
            <a:ext cx="3657957" cy="540841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0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887891" y="2271534"/>
            <a:ext cx="14557506" cy="5615345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812191" y="4401976"/>
            <a:ext cx="170705" cy="1354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796" y="2871445"/>
            <a:ext cx="13571022" cy="4429068"/>
          </a:xfrm>
        </p:spPr>
        <p:txBody>
          <a:bodyPr>
            <a:normAutofit/>
          </a:bodyPr>
          <a:lstStyle>
            <a:lvl1pPr>
              <a:defRPr sz="72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1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8517" y="556764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55F59-8D22-5742-AEEF-0285FD460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9654" y="5251920"/>
            <a:ext cx="3582601" cy="114888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F89174C-E89D-944C-8E8B-1243CEA9F7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BC6140F-E7A1-8945-9875-41D3FB145E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D1ADE47-8BB0-D74C-BDBD-D91AD876F8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799828D-E1D6-FF41-A96A-818810D9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57" userDrawn="1">
          <p15:clr>
            <a:srgbClr val="FBAE40"/>
          </p15:clr>
        </p15:guide>
        <p15:guide id="2" orient="horz" pos="3494" userDrawn="1">
          <p15:clr>
            <a:srgbClr val="FBAE40"/>
          </p15:clr>
        </p15:guide>
        <p15:guide id="3" pos="607" userDrawn="1">
          <p15:clr>
            <a:srgbClr val="FBAE40"/>
          </p15:clr>
        </p15:guide>
        <p15:guide id="4" pos="31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744352" y="1721261"/>
            <a:ext cx="4988141" cy="687795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665177" y="2397218"/>
            <a:ext cx="195091" cy="1219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353" y="2532831"/>
            <a:ext cx="4133492" cy="2532831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453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903" y="2532831"/>
            <a:ext cx="8974189" cy="6067959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8353" y="5079207"/>
            <a:ext cx="4133492" cy="30610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676" indent="0">
              <a:buNone/>
              <a:defRPr sz="1867"/>
            </a:lvl2pPr>
            <a:lvl3pPr marL="1219352" indent="0">
              <a:buNone/>
              <a:defRPr sz="1600"/>
            </a:lvl3pPr>
            <a:lvl4pPr marL="1829029" indent="0">
              <a:buNone/>
              <a:defRPr sz="1334"/>
            </a:lvl4pPr>
            <a:lvl5pPr marL="2438705" indent="0">
              <a:buNone/>
              <a:defRPr sz="1334"/>
            </a:lvl5pPr>
            <a:lvl6pPr marL="3048381" indent="0">
              <a:buNone/>
              <a:defRPr sz="1334"/>
            </a:lvl6pPr>
            <a:lvl7pPr marL="3658057" indent="0">
              <a:buNone/>
              <a:defRPr sz="1334"/>
            </a:lvl7pPr>
            <a:lvl8pPr marL="4267733" indent="0">
              <a:buNone/>
              <a:defRPr sz="1334"/>
            </a:lvl8pPr>
            <a:lvl9pPr marL="487741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8353" y="9415345"/>
            <a:ext cx="3657957" cy="540841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1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744352" y="1721261"/>
            <a:ext cx="4988141" cy="687795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665177" y="2397218"/>
            <a:ext cx="195091" cy="1219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353" y="2532831"/>
            <a:ext cx="4133492" cy="2532831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453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0903" y="1720158"/>
            <a:ext cx="8974189" cy="6880632"/>
          </a:xfrm>
        </p:spPr>
        <p:txBody>
          <a:bodyPr>
            <a:normAutofit/>
          </a:bodyPr>
          <a:lstStyle>
            <a:lvl1pPr marL="0" indent="0">
              <a:buNone/>
              <a:defRPr sz="3734"/>
            </a:lvl1pPr>
            <a:lvl2pPr marL="609676" indent="0">
              <a:buNone/>
              <a:defRPr sz="3734"/>
            </a:lvl2pPr>
            <a:lvl3pPr marL="1219352" indent="0">
              <a:buNone/>
              <a:defRPr sz="3200"/>
            </a:lvl3pPr>
            <a:lvl4pPr marL="1829029" indent="0">
              <a:buNone/>
              <a:defRPr sz="2667"/>
            </a:lvl4pPr>
            <a:lvl5pPr marL="2438705" indent="0">
              <a:buNone/>
              <a:defRPr sz="2667"/>
            </a:lvl5pPr>
            <a:lvl6pPr marL="3048381" indent="0">
              <a:buNone/>
              <a:defRPr sz="2667"/>
            </a:lvl6pPr>
            <a:lvl7pPr marL="3658057" indent="0">
              <a:buNone/>
              <a:defRPr sz="2667"/>
            </a:lvl7pPr>
            <a:lvl8pPr marL="4267733" indent="0">
              <a:buNone/>
              <a:defRPr sz="2667"/>
            </a:lvl8pPr>
            <a:lvl9pPr marL="487741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8353" y="5092751"/>
            <a:ext cx="4133492" cy="30475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676" indent="0">
              <a:buNone/>
              <a:defRPr sz="1867"/>
            </a:lvl2pPr>
            <a:lvl3pPr marL="1219352" indent="0">
              <a:buNone/>
              <a:defRPr sz="1600"/>
            </a:lvl3pPr>
            <a:lvl4pPr marL="1829029" indent="0">
              <a:buNone/>
              <a:defRPr sz="1334"/>
            </a:lvl4pPr>
            <a:lvl5pPr marL="2438705" indent="0">
              <a:buNone/>
              <a:defRPr sz="1334"/>
            </a:lvl5pPr>
            <a:lvl6pPr marL="3048381" indent="0">
              <a:buNone/>
              <a:defRPr sz="1334"/>
            </a:lvl6pPr>
            <a:lvl7pPr marL="3658057" indent="0">
              <a:buNone/>
              <a:defRPr sz="1334"/>
            </a:lvl7pPr>
            <a:lvl8pPr marL="4267733" indent="0">
              <a:buNone/>
              <a:defRPr sz="1334"/>
            </a:lvl8pPr>
            <a:lvl9pPr marL="487741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8353" y="9415345"/>
            <a:ext cx="3657957" cy="540841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63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72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337" y="540842"/>
            <a:ext cx="3505542" cy="8608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709" y="540842"/>
            <a:ext cx="10313407" cy="8608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8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AFD84-076E-7641-9D6D-98FE16134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03" userDrawn="1">
          <p15:clr>
            <a:srgbClr val="FBAE40"/>
          </p15:clr>
        </p15:guide>
        <p15:guide id="2" orient="horz" pos="5762" userDrawn="1">
          <p15:clr>
            <a:srgbClr val="FBAE40"/>
          </p15:clr>
        </p15:guide>
        <p15:guide id="3" pos="99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F3F819-972C-2646-99DF-B82E25368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373D69-C123-D84A-938E-1AEDE6D38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159DEF-1ABD-A247-801C-A8BC4B1610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47431B-9C2C-0B43-8AAB-812E22011F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FC4529-41E5-CA40-9ECA-F13BB102D7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530C1E-7D9B-724D-A97C-629BB5F4F5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09" y="540842"/>
            <a:ext cx="14022170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709" y="2704207"/>
            <a:ext cx="14022170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709" y="9415345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5326" y="9415345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1922" y="9415345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1219352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38" indent="-304838" algn="l" defTabSz="1219352" rtl="0" eaLnBrk="1" latinLnBrk="0" hangingPunct="1">
        <a:lnSpc>
          <a:spcPct val="110000"/>
        </a:lnSpc>
        <a:spcBef>
          <a:spcPts val="1334"/>
        </a:spcBef>
        <a:buFont typeface="Arial" panose="020B0604020202020204" pitchFamily="34" charset="0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514" indent="-304838" algn="l" defTabSz="1219352" rtl="0" eaLnBrk="1" latinLnBrk="0" hangingPunct="1">
        <a:lnSpc>
          <a:spcPct val="11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191" indent="-304838" algn="l" defTabSz="1219352" rtl="0" eaLnBrk="1" latinLnBrk="0" hangingPunct="1">
        <a:lnSpc>
          <a:spcPct val="11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867" indent="-304838" algn="l" defTabSz="1219352" rtl="0" eaLnBrk="1" latinLnBrk="0" hangingPunct="1">
        <a:lnSpc>
          <a:spcPct val="11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543" indent="-304838" algn="l" defTabSz="1219352" rtl="0" eaLnBrk="1" latinLnBrk="0" hangingPunct="1">
        <a:lnSpc>
          <a:spcPct val="11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219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95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72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48" indent="-304838" algn="l" defTabSz="121935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2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5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tl.blog/" TargetMode="External"/><Relationship Id="rId2" Type="http://schemas.openxmlformats.org/officeDocument/2006/relationships/hyperlink" Target="https://www.ul.ie/ctl/levul-student-digital-skills-development#details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.com/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usinessinsider.com/an-evolution-of-guinness-advertising-2012-3?r=US&amp;IR=T#1966-guinness-creates-a-parody-of-the-bayeux-tapestry-1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281/zenodo.3250209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hance.net/gallery/59004649/Minimalist-advertising-posters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E7FC-E1BF-40E4-8A49-4F2445B2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130" y="1652920"/>
            <a:ext cx="6891734" cy="1560728"/>
          </a:xfrm>
        </p:spPr>
        <p:txBody>
          <a:bodyPr anchor="t">
            <a:normAutofit/>
          </a:bodyPr>
          <a:lstStyle/>
          <a:p>
            <a:r>
              <a:rPr lang="en-IE"/>
              <a:t>👋 Hello &amp;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63D2-F6DD-474C-B47C-5B1DA0E7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73" y="3857235"/>
            <a:ext cx="7543521" cy="5393784"/>
          </a:xfrm>
        </p:spPr>
        <p:txBody>
          <a:bodyPr vert="horz" lIns="121932" tIns="60966" rIns="121932" bIns="60966" rtlCol="0" anchor="t">
            <a:normAutofit/>
          </a:bodyPr>
          <a:lstStyle/>
          <a:p>
            <a:pPr marL="0" indent="0">
              <a:buNone/>
            </a:pPr>
            <a:r>
              <a:rPr lang="en-IE"/>
              <a:t>⏳ This session will begin shortly.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r>
              <a:rPr lang="en-IE"/>
              <a:t>While you wait, please download the slides for today’s session from the </a:t>
            </a:r>
            <a:r>
              <a:rPr lang="en-IE" err="1">
                <a:solidFill>
                  <a:srgbClr val="01A85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LevUL</a:t>
            </a:r>
            <a:r>
              <a:rPr lang="en-IE">
                <a:solidFill>
                  <a:srgbClr val="01A85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up website</a:t>
            </a:r>
            <a:r>
              <a:rPr lang="en-IE"/>
              <a:t>.</a:t>
            </a:r>
          </a:p>
        </p:txBody>
      </p:sp>
      <p:pic>
        <p:nvPicPr>
          <p:cNvPr id="5" name="Content Placeholder 6">
            <a:hlinkClick r:id="rId3"/>
            <a:extLst>
              <a:ext uri="{FF2B5EF4-FFF2-40B4-BE49-F238E27FC236}">
                <a16:creationId xmlns:a16="http://schemas.microsoft.com/office/drawing/2014/main" id="{0327B0A6-14F7-4670-BDDE-9EC0469B1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888" y="8254110"/>
            <a:ext cx="3472156" cy="139754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B20D473-BC7D-40AF-96CA-909B68CB61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r="11870"/>
          <a:stretch/>
        </p:blipFill>
        <p:spPr>
          <a:xfrm>
            <a:off x="8593523" y="1846793"/>
            <a:ext cx="7543521" cy="5749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D146F5-D9B2-4E43-A439-F85BD7247F17}"/>
              </a:ext>
            </a:extLst>
          </p:cNvPr>
          <p:cNvSpPr txBox="1"/>
          <p:nvPr/>
        </p:nvSpPr>
        <p:spPr>
          <a:xfrm>
            <a:off x="9469337" y="9004774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352"/>
            <a:r>
              <a:rPr lang="en-IE" sz="2400">
                <a:solidFill>
                  <a:prstClr val="black"/>
                </a:solidFill>
                <a:latin typeface="Avenir Next LT Pro"/>
              </a:rPr>
              <a:t>In association with:</a:t>
            </a:r>
          </a:p>
        </p:txBody>
      </p:sp>
    </p:spTree>
    <p:extLst>
      <p:ext uri="{BB962C8B-B14F-4D97-AF65-F5344CB8AC3E}">
        <p14:creationId xmlns:p14="http://schemas.microsoft.com/office/powerpoint/2010/main" val="122932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6. Grouping elements together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1600" dirty="0"/>
              <a:t>Saves A LOT of time when you`re using a lot of different elements e.g. multiple text boxes, or text in shapes.</a:t>
            </a:r>
          </a:p>
          <a:p>
            <a:endParaRPr lang="en-IE" sz="1600" dirty="0"/>
          </a:p>
          <a:p>
            <a:r>
              <a:rPr lang="en-IE" sz="1600" dirty="0"/>
              <a:t>Allows you to move everything together easily.</a:t>
            </a:r>
          </a:p>
          <a:p>
            <a:r>
              <a:rPr lang="en-IE" sz="1600" dirty="0"/>
              <a:t>Highlight the elements and use CMD+G to create a group.</a:t>
            </a:r>
          </a:p>
          <a:p>
            <a:endParaRPr lang="en-IE" sz="1600" dirty="0"/>
          </a:p>
          <a:p>
            <a:r>
              <a:rPr lang="en-IE" sz="1600" dirty="0"/>
              <a:t>You need to ungroup the elements to make edits once they have been grouped.</a:t>
            </a:r>
          </a:p>
          <a:p>
            <a:endParaRPr lang="en-IE" sz="1600" dirty="0"/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r="2849"/>
          <a:stretch>
            <a:fillRect/>
          </a:stretch>
        </p:blipFill>
        <p:spPr>
          <a:xfrm>
            <a:off x="8001000" y="73088"/>
            <a:ext cx="7512050" cy="8442262"/>
          </a:xfrm>
        </p:spPr>
      </p:pic>
    </p:spTree>
    <p:extLst>
      <p:ext uri="{BB962C8B-B14F-4D97-AF65-F5344CB8AC3E}">
        <p14:creationId xmlns:p14="http://schemas.microsoft.com/office/powerpoint/2010/main" val="246214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7. Layering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2400" dirty="0"/>
              <a:t>You can use the ‘Position’ controls to move elements into the foreground, send them to the background, or align them to a certain area of the poster.</a:t>
            </a:r>
          </a:p>
          <a:p>
            <a:endParaRPr lang="en-IE" sz="2400" dirty="0"/>
          </a:p>
          <a:p>
            <a:r>
              <a:rPr lang="en-IE" sz="2400" dirty="0"/>
              <a:t>Layering also is useful to create your own designs/images free from copyright.</a:t>
            </a:r>
          </a:p>
          <a:p>
            <a:endParaRPr lang="en-IE" sz="1800" dirty="0"/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5223"/>
          <a:stretch>
            <a:fillRect/>
          </a:stretch>
        </p:blipFill>
        <p:spPr>
          <a:xfrm>
            <a:off x="7926388" y="211137"/>
            <a:ext cx="7766518" cy="8342313"/>
          </a:xfrm>
        </p:spPr>
      </p:pic>
    </p:spTree>
    <p:extLst>
      <p:ext uri="{BB962C8B-B14F-4D97-AF65-F5344CB8AC3E}">
        <p14:creationId xmlns:p14="http://schemas.microsoft.com/office/powerpoint/2010/main" val="87872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8. Uploading images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000" y="2305050"/>
            <a:ext cx="5243495" cy="5981701"/>
          </a:xfrm>
        </p:spPr>
        <p:txBody>
          <a:bodyPr/>
          <a:lstStyle/>
          <a:p>
            <a:r>
              <a:rPr lang="en-IE" sz="2000" dirty="0" err="1"/>
              <a:t>Canva</a:t>
            </a:r>
            <a:r>
              <a:rPr lang="en-IE" sz="2000" dirty="0"/>
              <a:t> has loads of excellent high quality images. Some are free but there are also images that you have to pay to use.</a:t>
            </a:r>
          </a:p>
          <a:p>
            <a:endParaRPr lang="en-IE" sz="2000" dirty="0"/>
          </a:p>
          <a:p>
            <a:r>
              <a:rPr lang="en-IE" sz="2000" dirty="0"/>
              <a:t>Look elsewhere and upload your own image If you cant find what you need for free on </a:t>
            </a:r>
            <a:r>
              <a:rPr lang="en-IE" sz="2000" dirty="0" err="1"/>
              <a:t>Canva</a:t>
            </a:r>
            <a:r>
              <a:rPr lang="en-IE" sz="2000" dirty="0"/>
              <a:t>.</a:t>
            </a:r>
          </a:p>
          <a:p>
            <a:endParaRPr lang="en-IE" sz="2000" dirty="0"/>
          </a:p>
          <a:p>
            <a:r>
              <a:rPr lang="en-IE" sz="2000" dirty="0" err="1">
                <a:hlinkClick r:id="rId2"/>
              </a:rPr>
              <a:t>Pixabay</a:t>
            </a:r>
            <a:r>
              <a:rPr lang="en-IE" sz="2000" dirty="0"/>
              <a:t> and </a:t>
            </a:r>
            <a:r>
              <a:rPr lang="en-IE" sz="2000" dirty="0" err="1">
                <a:hlinkClick r:id="rId3"/>
              </a:rPr>
              <a:t>Freeimages</a:t>
            </a:r>
            <a:r>
              <a:rPr lang="en-IE" sz="2000" dirty="0"/>
              <a:t> are good providers for images free from copyright. </a:t>
            </a:r>
          </a:p>
          <a:p>
            <a:endParaRPr lang="en-IE" sz="2800" dirty="0"/>
          </a:p>
        </p:txBody>
      </p:sp>
      <p:pic>
        <p:nvPicPr>
          <p:cNvPr id="6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85" r="-39085"/>
          <a:stretch/>
        </p:blipFill>
        <p:spPr>
          <a:xfrm>
            <a:off x="7905750" y="0"/>
            <a:ext cx="8134350" cy="8553450"/>
          </a:xfrm>
          <a:solidFill>
            <a:srgbClr val="C5E4A8"/>
          </a:solidFill>
        </p:spPr>
      </p:pic>
    </p:spTree>
    <p:extLst>
      <p:ext uri="{BB962C8B-B14F-4D97-AF65-F5344CB8AC3E}">
        <p14:creationId xmlns:p14="http://schemas.microsoft.com/office/powerpoint/2010/main" val="205436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9. Teamwork</a:t>
            </a:r>
            <a:br>
              <a:rPr lang="en-IE" dirty="0"/>
            </a:br>
            <a:r>
              <a:rPr lang="en-IE" dirty="0"/>
              <a:t> 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2800" dirty="0"/>
              <a:t>You can create small teams in </a:t>
            </a:r>
            <a:r>
              <a:rPr lang="en-IE" sz="2800" dirty="0" err="1"/>
              <a:t>Canva</a:t>
            </a:r>
            <a:r>
              <a:rPr lang="en-IE" sz="2800" dirty="0"/>
              <a:t>.</a:t>
            </a:r>
          </a:p>
          <a:p>
            <a:endParaRPr lang="en-IE" sz="2800" dirty="0"/>
          </a:p>
          <a:p>
            <a:r>
              <a:rPr lang="en-IE" sz="2800" dirty="0"/>
              <a:t>Useful if you`re in a group project as multiple people can access and make edits.</a:t>
            </a:r>
          </a:p>
          <a:p>
            <a:endParaRPr lang="en-IE" sz="2800" dirty="0"/>
          </a:p>
          <a:p>
            <a:r>
              <a:rPr lang="en-IE" sz="2800" dirty="0"/>
              <a:t>Ensure you trust who you give access to, they can also delete your work!</a:t>
            </a:r>
          </a:p>
          <a:p>
            <a:endParaRPr lang="en-IE" dirty="0"/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r="20369"/>
          <a:stretch>
            <a:fillRect/>
          </a:stretch>
        </p:blipFill>
        <p:spPr>
          <a:xfrm>
            <a:off x="8134350" y="285751"/>
            <a:ext cx="7734300" cy="8204200"/>
          </a:xfrm>
        </p:spPr>
      </p:pic>
    </p:spTree>
    <p:extLst>
      <p:ext uri="{BB962C8B-B14F-4D97-AF65-F5344CB8AC3E}">
        <p14:creationId xmlns:p14="http://schemas.microsoft.com/office/powerpoint/2010/main" val="286044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10. Downloading your product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2800" dirty="0"/>
              <a:t>Multiple file format options available.</a:t>
            </a:r>
          </a:p>
          <a:p>
            <a:endParaRPr lang="en-IE" sz="2800" dirty="0"/>
          </a:p>
          <a:p>
            <a:r>
              <a:rPr lang="en-IE" sz="2800" dirty="0"/>
              <a:t>I usually download as PNG or JPG, because I have had issues printing with the recommended PDF option.</a:t>
            </a:r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r="15604"/>
          <a:stretch>
            <a:fillRect/>
          </a:stretch>
        </p:blipFill>
        <p:spPr>
          <a:xfrm>
            <a:off x="8380571" y="171450"/>
            <a:ext cx="7475379" cy="8401050"/>
          </a:xfrm>
        </p:spPr>
      </p:pic>
    </p:spTree>
    <p:extLst>
      <p:ext uri="{BB962C8B-B14F-4D97-AF65-F5344CB8AC3E}">
        <p14:creationId xmlns:p14="http://schemas.microsoft.com/office/powerpoint/2010/main" val="35965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8867D83-89DC-4DE0-ADF2-66E83AE5E583}"/>
              </a:ext>
            </a:extLst>
          </p:cNvPr>
          <p:cNvSpPr txBox="1">
            <a:spLocks/>
          </p:cNvSpPr>
          <p:nvPr/>
        </p:nvSpPr>
        <p:spPr>
          <a:xfrm>
            <a:off x="12901967" y="4134673"/>
            <a:ext cx="2956342" cy="430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b="1" kern="1200">
                <a:solidFill>
                  <a:srgbClr val="00A95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ul.ie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515913" y="7188355"/>
            <a:ext cx="4290865" cy="2311778"/>
            <a:chOff x="639481" y="6263962"/>
            <a:chExt cx="4306284" cy="28323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964EB-CA87-B44B-8F66-00B8FB0AA91E}"/>
                </a:ext>
              </a:extLst>
            </p:cNvPr>
            <p:cNvSpPr txBox="1"/>
            <p:nvPr/>
          </p:nvSpPr>
          <p:spPr>
            <a:xfrm>
              <a:off x="639481" y="6263962"/>
              <a:ext cx="430628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80"/>
                </a:lnSpc>
              </a:pPr>
              <a:r>
                <a:rPr lang="en-IE" sz="5400" b="1" spc="-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Social media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CC70B2-3C5C-E747-9F6B-2903179D7F2D}"/>
                </a:ext>
              </a:extLst>
            </p:cNvPr>
            <p:cNvSpPr txBox="1"/>
            <p:nvPr/>
          </p:nvSpPr>
          <p:spPr>
            <a:xfrm>
              <a:off x="1217692" y="7074440"/>
              <a:ext cx="1940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2400" spc="15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ullibrary</a:t>
              </a:r>
              <a:endParaRPr lang="en-IE" sz="2400" spc="150" dirty="0">
                <a:solidFill>
                  <a:srgbClr val="CC343B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27419F-A4ED-CA4C-9924-DC47A6C4DB06}"/>
                </a:ext>
              </a:extLst>
            </p:cNvPr>
            <p:cNvSpPr txBox="1"/>
            <p:nvPr/>
          </p:nvSpPr>
          <p:spPr>
            <a:xfrm>
              <a:off x="1217692" y="7576328"/>
              <a:ext cx="1940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2400" spc="15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ullibrary</a:t>
              </a:r>
              <a:endParaRPr lang="en-IE" sz="2400" spc="150" dirty="0">
                <a:solidFill>
                  <a:srgbClr val="CC343B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651298-84D2-0E4E-97E6-BB14908C060E}"/>
                </a:ext>
              </a:extLst>
            </p:cNvPr>
            <p:cNvSpPr txBox="1"/>
            <p:nvPr/>
          </p:nvSpPr>
          <p:spPr>
            <a:xfrm>
              <a:off x="1217692" y="8078217"/>
              <a:ext cx="1940382" cy="1018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2400" spc="150" dirty="0" err="1" smtClean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LibraryUL</a:t>
              </a:r>
              <a:endParaRPr lang="en-IE" sz="2400" spc="150" dirty="0">
                <a:solidFill>
                  <a:srgbClr val="CC343B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B64B3D-01AA-194B-8C9E-47FEEB733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313" y="7603696"/>
              <a:ext cx="421767" cy="4386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8D68B3-BE5F-3F4A-897A-C35DFB490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313" y="7121212"/>
              <a:ext cx="421767" cy="4217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0BD81B-551D-9C41-8264-537C4A9E9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313" y="8122506"/>
              <a:ext cx="421767" cy="41854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15913" y="4966297"/>
            <a:ext cx="5192947" cy="2623496"/>
            <a:chOff x="871332" y="2225152"/>
            <a:chExt cx="5192947" cy="24271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C964EB-CA87-B44B-8F66-00B8FB0AA91E}"/>
                </a:ext>
              </a:extLst>
            </p:cNvPr>
            <p:cNvSpPr txBox="1"/>
            <p:nvPr/>
          </p:nvSpPr>
          <p:spPr>
            <a:xfrm>
              <a:off x="871332" y="2225152"/>
              <a:ext cx="430628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80"/>
                </a:lnSpc>
              </a:pPr>
              <a:r>
                <a:rPr lang="en-IE" sz="5400" b="1" spc="-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Contact Library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CC70B2-3C5C-E747-9F6B-2903179D7F2D}"/>
                </a:ext>
              </a:extLst>
            </p:cNvPr>
            <p:cNvSpPr txBox="1"/>
            <p:nvPr/>
          </p:nvSpPr>
          <p:spPr>
            <a:xfrm>
              <a:off x="871332" y="2851848"/>
              <a:ext cx="5192947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2400" spc="150" dirty="0">
                  <a:solidFill>
                    <a:srgbClr val="FFC72D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Email: </a:t>
              </a:r>
              <a:r>
                <a:rPr lang="en-IE" sz="2400" spc="15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libinfo@ul.ie</a:t>
              </a:r>
              <a:endParaRPr lang="en-IE" sz="2400" spc="15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IE" sz="2400" spc="150" dirty="0" smtClean="0">
                  <a:solidFill>
                    <a:srgbClr val="FFC72D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Web/Chat: </a:t>
              </a:r>
              <a:r>
                <a:rPr lang="en-IE" sz="2400" spc="15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ul.ie/library</a:t>
              </a:r>
            </a:p>
            <a:p>
              <a:pPr>
                <a:spcAft>
                  <a:spcPts val="600"/>
                </a:spcAft>
              </a:pPr>
              <a:r>
                <a:rPr lang="en-IE" sz="2400" spc="150" dirty="0">
                  <a:solidFill>
                    <a:srgbClr val="FFC72D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Ask Us: </a:t>
              </a:r>
              <a:r>
                <a:rPr lang="en-IE" sz="2400" spc="150" dirty="0" smtClean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ul-ie.libanswers.com</a:t>
              </a:r>
            </a:p>
            <a:p>
              <a:pPr>
                <a:spcAft>
                  <a:spcPts val="600"/>
                </a:spcAft>
              </a:pPr>
              <a:endParaRPr lang="en-IE" sz="2400" spc="15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0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3731-E429-433A-BBCD-53930494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AA5AA-8C74-4022-8E8A-A28070FE0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32" tIns="60966" rIns="121932" bIns="60966" rtlCol="0" anchor="t"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This session will now be recorded. Any further information that you provide during a session is optional and in doing so you give us consent to process this information.</a:t>
            </a:r>
            <a:endParaRPr lang="en-US"/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These recordings will be stored by the University of Limerick for one year and may be published on our website during that time.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By taking part in a session you give us your consent to process any information you provide during it.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7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B0A-7993-BA4C-8272-98FAE8DB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10" y="5934087"/>
            <a:ext cx="11108381" cy="1727187"/>
          </a:xfrm>
        </p:spPr>
        <p:txBody>
          <a:bodyPr>
            <a:noAutofit/>
          </a:bodyPr>
          <a:lstStyle/>
          <a:p>
            <a:r>
              <a:rPr lang="en-IE" sz="4400" dirty="0"/>
              <a:t>Making great posters using free software: </a:t>
            </a:r>
            <a:br>
              <a:rPr lang="en-IE" sz="4400" dirty="0"/>
            </a:br>
            <a:r>
              <a:rPr lang="en-IE" sz="4400" dirty="0"/>
              <a:t>Tips for </a:t>
            </a:r>
            <a:r>
              <a:rPr lang="en-IE" sz="4400" dirty="0" err="1"/>
              <a:t>canva</a:t>
            </a:r>
            <a:endParaRPr lang="en-US" sz="4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2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29" y="1067594"/>
            <a:ext cx="5993916" cy="1513001"/>
          </a:xfrm>
        </p:spPr>
        <p:txBody>
          <a:bodyPr/>
          <a:lstStyle/>
          <a:p>
            <a:r>
              <a:rPr lang="en-IE" sz="4400" dirty="0"/>
              <a:t>1. Purpose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083" y="3044011"/>
            <a:ext cx="5554219" cy="2925668"/>
          </a:xfrm>
        </p:spPr>
        <p:txBody>
          <a:bodyPr>
            <a:noAutofit/>
          </a:bodyPr>
          <a:lstStyle/>
          <a:p>
            <a:r>
              <a:rPr lang="en-IE" sz="2667" dirty="0"/>
              <a:t>What is the goal? Are you</a:t>
            </a:r>
            <a:r>
              <a:rPr lang="en-IE" sz="2667" dirty="0" smtClean="0"/>
              <a:t>:</a:t>
            </a:r>
          </a:p>
          <a:p>
            <a:pPr marL="0" indent="0">
              <a:buNone/>
            </a:pPr>
            <a:endParaRPr lang="en-IE" sz="2667" dirty="0"/>
          </a:p>
          <a:p>
            <a:pPr marL="457257" indent="-457257"/>
            <a:r>
              <a:rPr lang="en-IE" sz="2667" dirty="0"/>
              <a:t>Selling a product</a:t>
            </a:r>
          </a:p>
          <a:p>
            <a:pPr marL="457257" indent="-457257"/>
            <a:r>
              <a:rPr lang="en-IE" sz="2667" dirty="0"/>
              <a:t>Promoting an event</a:t>
            </a:r>
          </a:p>
          <a:p>
            <a:pPr marL="457257" indent="-457257"/>
            <a:r>
              <a:rPr lang="en-IE" sz="2667" dirty="0"/>
              <a:t>Promoting research</a:t>
            </a:r>
          </a:p>
          <a:p>
            <a:pPr marL="457257" indent="-457257"/>
            <a:r>
              <a:rPr lang="en-IE" sz="2667" dirty="0"/>
              <a:t>Evoking an emotional response (Don’t be offensive)</a:t>
            </a:r>
          </a:p>
          <a:p>
            <a:pPr marL="457257" indent="-457257"/>
            <a:r>
              <a:rPr lang="en-IE" sz="2667" dirty="0"/>
              <a:t>Seeking help/volunteers</a:t>
            </a:r>
          </a:p>
          <a:p>
            <a:pPr marL="457257" indent="-457257"/>
            <a:endParaRPr lang="en-IE" sz="2667" dirty="0"/>
          </a:p>
          <a:p>
            <a:pPr marL="457257" indent="-457257"/>
            <a:endParaRPr lang="en-IE" sz="2667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r="1974"/>
          <a:stretch>
            <a:fillRect/>
          </a:stretch>
        </p:blipFill>
        <p:spPr>
          <a:xfrm>
            <a:off x="12405106" y="4506845"/>
            <a:ext cx="3213361" cy="388644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71" y="246072"/>
            <a:ext cx="3300820" cy="4009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105" y="246072"/>
            <a:ext cx="3213361" cy="4009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71" y="4506845"/>
            <a:ext cx="3300820" cy="400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2. </a:t>
            </a:r>
            <a:r>
              <a:rPr lang="en-IE" sz="4000" dirty="0" smtClean="0"/>
              <a:t>Concept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2400" dirty="0">
                <a:latin typeface="Helvetica" panose="020B0604020202020204" pitchFamily="34" charset="0"/>
                <a:cs typeface="Helvetica" panose="020B0604020202020204" pitchFamily="34" charset="0"/>
              </a:rPr>
              <a:t>Consider your target audience.</a:t>
            </a:r>
          </a:p>
          <a:p>
            <a:endParaRPr lang="en-IE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IE" sz="2400" dirty="0">
                <a:latin typeface="Helvetica" panose="020B0604020202020204" pitchFamily="34" charset="0"/>
                <a:cs typeface="Helvetica" panose="020B0604020202020204" pitchFamily="34" charset="0"/>
              </a:rPr>
              <a:t>How are you going to visually convey your message to them (it should be instantly recognisable).</a:t>
            </a:r>
          </a:p>
          <a:p>
            <a:endParaRPr lang="en-IE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IE" sz="2400" dirty="0">
                <a:latin typeface="Helvetica" panose="020B0604020202020204" pitchFamily="34" charset="0"/>
                <a:cs typeface="Helvetica" panose="020B0604020202020204" pitchFamily="34" charset="0"/>
              </a:rPr>
              <a:t>Browse templates for inspiration if you do not have a concept.</a:t>
            </a:r>
          </a:p>
          <a:p>
            <a:endParaRPr lang="en-IE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b="11484"/>
          <a:stretch>
            <a:fillRect/>
          </a:stretch>
        </p:blipFill>
        <p:spPr>
          <a:xfrm>
            <a:off x="6642655" y="1440975"/>
            <a:ext cx="9351461" cy="4907657"/>
          </a:xfrm>
        </p:spPr>
      </p:pic>
    </p:spTree>
    <p:extLst>
      <p:ext uri="{BB962C8B-B14F-4D97-AF65-F5344CB8AC3E}">
        <p14:creationId xmlns:p14="http://schemas.microsoft.com/office/powerpoint/2010/main" val="153885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79" y="1824095"/>
            <a:ext cx="5993916" cy="1513001"/>
          </a:xfrm>
        </p:spPr>
        <p:txBody>
          <a:bodyPr/>
          <a:lstStyle/>
          <a:p>
            <a:r>
              <a:rPr lang="en-IE" sz="4400" dirty="0"/>
              <a:t>3. Message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6279" y="3338674"/>
            <a:ext cx="5060174" cy="2925668"/>
          </a:xfrm>
        </p:spPr>
        <p:txBody>
          <a:bodyPr>
            <a:noAutofit/>
          </a:bodyPr>
          <a:lstStyle/>
          <a:p>
            <a:r>
              <a:rPr lang="en-IE" sz="2667" dirty="0"/>
              <a:t>Ensure that your message is clear.</a:t>
            </a:r>
          </a:p>
          <a:p>
            <a:endParaRPr lang="en-IE" sz="2667" dirty="0"/>
          </a:p>
          <a:p>
            <a:r>
              <a:rPr lang="en-IE" sz="2667" dirty="0"/>
              <a:t>Don’t overload with text.</a:t>
            </a:r>
          </a:p>
          <a:p>
            <a:endParaRPr lang="en-IE" sz="2667" dirty="0"/>
          </a:p>
          <a:p>
            <a:r>
              <a:rPr lang="en-IE" sz="2667" dirty="0"/>
              <a:t>Include essential information only.</a:t>
            </a:r>
          </a:p>
          <a:p>
            <a:endParaRPr lang="en-IE" sz="266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362" y="0"/>
            <a:ext cx="6187481" cy="87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92" y="682409"/>
            <a:ext cx="5993916" cy="1513001"/>
          </a:xfrm>
        </p:spPr>
        <p:txBody>
          <a:bodyPr/>
          <a:lstStyle/>
          <a:p>
            <a:r>
              <a:rPr lang="en-IE" dirty="0"/>
              <a:t>4. Colour, Font, Size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849" y="1805304"/>
            <a:ext cx="5060174" cy="2925668"/>
          </a:xfrm>
        </p:spPr>
        <p:txBody>
          <a:bodyPr>
            <a:noAutofit/>
          </a:bodyPr>
          <a:lstStyle/>
          <a:p>
            <a:r>
              <a:rPr lang="en-IE" sz="2400" dirty="0"/>
              <a:t>Contrasting colours and striking fonts will draw attention to your poster.</a:t>
            </a:r>
          </a:p>
          <a:p>
            <a:endParaRPr lang="en-IE" sz="2400" dirty="0"/>
          </a:p>
          <a:p>
            <a:r>
              <a:rPr lang="en-IE" sz="2400" dirty="0">
                <a:solidFill>
                  <a:srgbClr val="7030A0"/>
                </a:solidFill>
              </a:rPr>
              <a:t>Be selective </a:t>
            </a:r>
            <a:r>
              <a:rPr lang="en-IE" sz="2400" dirty="0"/>
              <a:t>&amp; ensure they work together.</a:t>
            </a:r>
          </a:p>
          <a:p>
            <a:endParaRPr lang="en-IE" sz="2400" dirty="0"/>
          </a:p>
          <a:p>
            <a:r>
              <a:rPr lang="en-IE" sz="2400" dirty="0"/>
              <a:t>Different fonts or headings are useful to identify different sections.</a:t>
            </a:r>
          </a:p>
          <a:p>
            <a:endParaRPr lang="en-IE" sz="2400" dirty="0"/>
          </a:p>
          <a:p>
            <a:r>
              <a:rPr lang="en-IE" sz="2400" dirty="0"/>
              <a:t>Use a larger size to distinguish importance.</a:t>
            </a:r>
          </a:p>
          <a:p>
            <a:endParaRPr lang="en-IE" sz="2667" dirty="0"/>
          </a:p>
          <a:p>
            <a:endParaRPr lang="en-IE" sz="2667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004" y="229050"/>
            <a:ext cx="5235844" cy="7827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39596" y="8756660"/>
            <a:ext cx="10420545" cy="845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/>
              <a:t>Source: Business Insider, 250 YEARS OF GENIUS: A Look At The Evolution Of Guinness Advertising </a:t>
            </a:r>
            <a:endParaRPr lang="en-IE" sz="1200" dirty="0" smtClean="0"/>
          </a:p>
          <a:p>
            <a:r>
              <a:rPr lang="en-IE" sz="1200" dirty="0" smtClean="0">
                <a:hlinkClick r:id="rId4"/>
              </a:rPr>
              <a:t>https://www.businessinsider.com/an-evolution-of-guinness-advertising-2012-3?r=US&amp;IR=T#1966-guinness-creates-a-parody-of-the-bayeux-tapestry-10</a:t>
            </a:r>
            <a:endParaRPr lang="en-IE" sz="1200" dirty="0" smtClean="0"/>
          </a:p>
          <a:p>
            <a:r>
              <a:rPr lang="en-IE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431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1" b="8981"/>
          <a:stretch>
            <a:fillRect/>
          </a:stretch>
        </p:blipFill>
        <p:spPr>
          <a:xfrm>
            <a:off x="8401050" y="228600"/>
            <a:ext cx="6934200" cy="853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Academic Posters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0" dirty="0" err="1">
                <a:latin typeface="Roboto"/>
              </a:rPr>
              <a:t>Papachristopoulos</a:t>
            </a:r>
            <a:r>
              <a:rPr lang="en-IE" b="0" dirty="0">
                <a:latin typeface="Roboto"/>
              </a:rPr>
              <a:t>, Leonidas, &amp; </a:t>
            </a:r>
            <a:r>
              <a:rPr lang="en-IE" b="0" dirty="0" err="1">
                <a:latin typeface="Roboto"/>
              </a:rPr>
              <a:t>Tsakonas</a:t>
            </a:r>
            <a:r>
              <a:rPr lang="en-IE" b="0" dirty="0">
                <a:latin typeface="Roboto"/>
              </a:rPr>
              <a:t>, Giannis. (2019). More than a Feeling: Insights and Information from a Sentiment Analysis Study. </a:t>
            </a:r>
            <a:r>
              <a:rPr lang="en-IE" b="0" dirty="0" err="1">
                <a:latin typeface="Roboto"/>
              </a:rPr>
              <a:t>Zenodo</a:t>
            </a:r>
            <a:r>
              <a:rPr lang="en-IE" b="0" dirty="0">
                <a:latin typeface="Roboto"/>
              </a:rPr>
              <a:t>. </a:t>
            </a:r>
            <a:r>
              <a:rPr lang="en-IE" b="0" dirty="0">
                <a:latin typeface="Roboto"/>
                <a:hlinkClick r:id="rId3"/>
              </a:rPr>
              <a:t>http://</a:t>
            </a:r>
            <a:r>
              <a:rPr lang="en-IE" b="0" dirty="0" smtClean="0">
                <a:latin typeface="Roboto"/>
                <a:hlinkClick r:id="rId3"/>
              </a:rPr>
              <a:t>doi.org/10.5281/zenodo.3250209</a:t>
            </a:r>
            <a:endParaRPr lang="en-IE" b="0" dirty="0" smtClean="0">
              <a:latin typeface="Roboto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479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5. Don't over do 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sz="2800" dirty="0"/>
              <a:t>Less is more.</a:t>
            </a:r>
          </a:p>
          <a:p>
            <a:endParaRPr lang="en-IE" sz="2800" dirty="0"/>
          </a:p>
          <a:p>
            <a:r>
              <a:rPr lang="en-IE" sz="2800" dirty="0"/>
              <a:t>Keep some clean space.</a:t>
            </a:r>
          </a:p>
          <a:p>
            <a:endParaRPr lang="en-IE" sz="2800" dirty="0"/>
          </a:p>
          <a:p>
            <a:r>
              <a:rPr lang="en-IE" sz="2800" dirty="0"/>
              <a:t>Minimalism is effective in poster design.</a:t>
            </a:r>
          </a:p>
          <a:p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26" y="340963"/>
            <a:ext cx="9464961" cy="6462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000" y="8716235"/>
            <a:ext cx="51455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hlinkClick r:id="rId3"/>
              </a:rPr>
              <a:t>Source: Behance.net, Minimalist advertising posters</a:t>
            </a:r>
          </a:p>
          <a:p>
            <a:r>
              <a:rPr lang="en-IE" sz="1200" dirty="0" smtClean="0">
                <a:hlinkClick r:id="rId3"/>
              </a:rPr>
              <a:t>https</a:t>
            </a:r>
            <a:r>
              <a:rPr lang="en-IE" sz="1200" dirty="0">
                <a:hlinkClick r:id="rId3"/>
              </a:rPr>
              <a:t>://</a:t>
            </a:r>
            <a:r>
              <a:rPr lang="en-IE" sz="1200" dirty="0" smtClean="0">
                <a:hlinkClick r:id="rId3"/>
              </a:rPr>
              <a:t>www.behance.net/gallery/59004649/Minimalist-advertising-posters</a:t>
            </a:r>
            <a:endParaRPr lang="en-IE" sz="1200" dirty="0" smtClean="0"/>
          </a:p>
          <a:p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3438753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1_RD_UL_PPT_V1" id="{B1DF1E9F-A915-334F-8576-F19A781521BD}" vid="{D2420B80-F699-684B-A18E-0344655F8F7E}"/>
    </a:ext>
  </a:extLst>
</a:theme>
</file>

<file path=ppt/theme/theme2.xml><?xml version="1.0" encoding="utf-8"?>
<a:theme xmlns:a="http://schemas.openxmlformats.org/drawingml/2006/main" name="AccentBoxVTI">
  <a:themeElements>
    <a:clrScheme name="Custom 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5335"/>
      </a:accent1>
      <a:accent2>
        <a:srgbClr val="00A850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d8757817-e342-4fa3-b2ae-d4b9922bed19" xsi:nil="true"/>
    <NotebookType xmlns="d8757817-e342-4fa3-b2ae-d4b9922bed19" xsi:nil="true"/>
    <AppVersion xmlns="d8757817-e342-4fa3-b2ae-d4b9922bed19" xsi:nil="true"/>
    <FolderType xmlns="d8757817-e342-4fa3-b2ae-d4b9922bed19" xsi:nil="true"/>
    <CultureName xmlns="d8757817-e342-4fa3-b2ae-d4b9922bed1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B8BE795AE9E49929B18730F7EC6FB" ma:contentTypeVersion="13" ma:contentTypeDescription="Create a new document." ma:contentTypeScope="" ma:versionID="1e6575a8eab1f9d1ed1b13fd61ffbbc0">
  <xsd:schema xmlns:xsd="http://www.w3.org/2001/XMLSchema" xmlns:xs="http://www.w3.org/2001/XMLSchema" xmlns:p="http://schemas.microsoft.com/office/2006/metadata/properties" xmlns:ns2="d8757817-e342-4fa3-b2ae-d4b9922bed19" targetNamespace="http://schemas.microsoft.com/office/2006/metadata/properties" ma:root="true" ma:fieldsID="de25c77bffcfb82c0366dc61c698951c" ns2:_="">
    <xsd:import namespace="d8757817-e342-4fa3-b2ae-d4b9922bed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57817-e342-4fa3-b2ae-d4b9922be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28A7C5-6A9C-406C-B622-923FA36131D3}">
  <ds:schemaRefs>
    <ds:schemaRef ds:uri="http://purl.org/dc/elements/1.1/"/>
    <ds:schemaRef ds:uri="http://schemas.microsoft.com/office/2006/metadata/properties"/>
    <ds:schemaRef ds:uri="a92cfb2c-0ab2-41d7-8a92-567d5ff1476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C14D06-5CEF-44E5-84C7-1249BB955BA1}"/>
</file>

<file path=customXml/itemProps3.xml><?xml version="1.0" encoding="utf-8"?>
<ds:datastoreItem xmlns:ds="http://schemas.openxmlformats.org/officeDocument/2006/customXml" ds:itemID="{2AB807F5-7A8C-414D-8998-DDA8D20720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7633</TotalTime>
  <Words>611</Words>
  <Application>Microsoft Office PowerPoint</Application>
  <PresentationFormat>Custom</PresentationFormat>
  <Paragraphs>93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Inter</vt:lpstr>
      <vt:lpstr>Roboto</vt:lpstr>
      <vt:lpstr>Roboto Condensed</vt:lpstr>
      <vt:lpstr>Arial</vt:lpstr>
      <vt:lpstr>Avenir Next LT Pro</vt:lpstr>
      <vt:lpstr>Calibri</vt:lpstr>
      <vt:lpstr>Georgia</vt:lpstr>
      <vt:lpstr>Helvetica</vt:lpstr>
      <vt:lpstr>Office Theme</vt:lpstr>
      <vt:lpstr>AccentBoxVTI</vt:lpstr>
      <vt:lpstr>👋 Hello &amp; Welcome</vt:lpstr>
      <vt:lpstr>Recording</vt:lpstr>
      <vt:lpstr>Making great posters using free software:  Tips for canva</vt:lpstr>
      <vt:lpstr>1. Purpose</vt:lpstr>
      <vt:lpstr>2. Concept</vt:lpstr>
      <vt:lpstr>3. Message</vt:lpstr>
      <vt:lpstr>4. Colour, Font, Size</vt:lpstr>
      <vt:lpstr>Academic Posters</vt:lpstr>
      <vt:lpstr>5. Don't over do it</vt:lpstr>
      <vt:lpstr>6. Grouping elements together</vt:lpstr>
      <vt:lpstr>7. Layering</vt:lpstr>
      <vt:lpstr>8. Uploading images</vt:lpstr>
      <vt:lpstr>9. Teamwork  </vt:lpstr>
      <vt:lpstr>10. Downloading your product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Waters</dc:creator>
  <cp:lastModifiedBy>Jesse.Waters</cp:lastModifiedBy>
  <cp:revision>61</cp:revision>
  <dcterms:created xsi:type="dcterms:W3CDTF">2020-02-03T12:20:39Z</dcterms:created>
  <dcterms:modified xsi:type="dcterms:W3CDTF">2021-09-14T13:56:04Z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0x010100E6FB8BE795AE9E49929B18730F7EC6FB</vt:lpwstr>
  </property>
</Properties>
</file>